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46" y="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3152-7B91-4FE4-B40E-4C0882E74A3D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2145-F007-445E-B9C7-9626E3068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200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3152-7B91-4FE4-B40E-4C0882E74A3D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2145-F007-445E-B9C7-9626E3068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037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3152-7B91-4FE4-B40E-4C0882E74A3D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2145-F007-445E-B9C7-9626E3068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948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3152-7B91-4FE4-B40E-4C0882E74A3D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2145-F007-445E-B9C7-9626E3068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965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3152-7B91-4FE4-B40E-4C0882E74A3D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2145-F007-445E-B9C7-9626E3068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043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3152-7B91-4FE4-B40E-4C0882E74A3D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2145-F007-445E-B9C7-9626E3068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529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3152-7B91-4FE4-B40E-4C0882E74A3D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2145-F007-445E-B9C7-9626E3068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616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3152-7B91-4FE4-B40E-4C0882E74A3D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2145-F007-445E-B9C7-9626E3068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06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3152-7B91-4FE4-B40E-4C0882E74A3D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2145-F007-445E-B9C7-9626E3068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77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3152-7B91-4FE4-B40E-4C0882E74A3D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2145-F007-445E-B9C7-9626E3068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078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23152-7B91-4FE4-B40E-4C0882E74A3D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2145-F007-445E-B9C7-9626E3068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190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23152-7B91-4FE4-B40E-4C0882E74A3D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262145-F007-445E-B9C7-9626E3068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920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48225" y="3384665"/>
            <a:ext cx="30480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American History I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3991356" y="399288"/>
            <a:ext cx="1066800" cy="1124712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Historical Thinking and Review</a:t>
            </a:r>
            <a:endParaRPr lang="en-US" sz="1000" dirty="0"/>
          </a:p>
        </p:txBody>
      </p:sp>
      <p:sp>
        <p:nvSpPr>
          <p:cNvPr id="7" name="Oval 6"/>
          <p:cNvSpPr/>
          <p:nvPr/>
        </p:nvSpPr>
        <p:spPr>
          <a:xfrm>
            <a:off x="5853684" y="877824"/>
            <a:ext cx="1143000" cy="1103376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Colonial Period</a:t>
            </a:r>
            <a:endParaRPr lang="en-US" sz="1100" dirty="0"/>
          </a:p>
        </p:txBody>
      </p:sp>
      <p:sp>
        <p:nvSpPr>
          <p:cNvPr id="8" name="Oval 7"/>
          <p:cNvSpPr/>
          <p:nvPr/>
        </p:nvSpPr>
        <p:spPr>
          <a:xfrm>
            <a:off x="0" y="4311800"/>
            <a:ext cx="1124712" cy="1152144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Expansion</a:t>
            </a:r>
            <a:endParaRPr lang="en-US" sz="1100" dirty="0"/>
          </a:p>
        </p:txBody>
      </p:sp>
      <p:sp>
        <p:nvSpPr>
          <p:cNvPr id="9" name="Oval 8"/>
          <p:cNvSpPr/>
          <p:nvPr/>
        </p:nvSpPr>
        <p:spPr>
          <a:xfrm>
            <a:off x="1878377" y="5519164"/>
            <a:ext cx="1069848" cy="1152144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Age of Jackson</a:t>
            </a:r>
            <a:endParaRPr lang="en-US" sz="1100" dirty="0"/>
          </a:p>
        </p:txBody>
      </p:sp>
      <p:sp>
        <p:nvSpPr>
          <p:cNvPr id="10" name="Oval 9"/>
          <p:cNvSpPr/>
          <p:nvPr/>
        </p:nvSpPr>
        <p:spPr>
          <a:xfrm>
            <a:off x="7664195" y="4364736"/>
            <a:ext cx="1112520" cy="1066800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Critical Period</a:t>
            </a:r>
            <a:endParaRPr lang="en-US" sz="900" dirty="0"/>
          </a:p>
        </p:txBody>
      </p:sp>
      <p:sp>
        <p:nvSpPr>
          <p:cNvPr id="11" name="Oval 10"/>
          <p:cNvSpPr/>
          <p:nvPr/>
        </p:nvSpPr>
        <p:spPr>
          <a:xfrm>
            <a:off x="4076700" y="5703570"/>
            <a:ext cx="1143000" cy="1092708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The Young Republic</a:t>
            </a:r>
            <a:endParaRPr lang="en-US" sz="1100" dirty="0"/>
          </a:p>
        </p:txBody>
      </p:sp>
      <p:sp>
        <p:nvSpPr>
          <p:cNvPr id="12" name="Oval 11"/>
          <p:cNvSpPr/>
          <p:nvPr/>
        </p:nvSpPr>
        <p:spPr>
          <a:xfrm>
            <a:off x="0" y="1828800"/>
            <a:ext cx="1143000" cy="1109472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Civil War</a:t>
            </a:r>
            <a:endParaRPr lang="en-US" sz="1100" dirty="0"/>
          </a:p>
        </p:txBody>
      </p:sp>
      <p:sp>
        <p:nvSpPr>
          <p:cNvPr id="13" name="Oval 12"/>
          <p:cNvSpPr/>
          <p:nvPr/>
        </p:nvSpPr>
        <p:spPr>
          <a:xfrm>
            <a:off x="5853684" y="5755386"/>
            <a:ext cx="1143000" cy="1040892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The New Nation</a:t>
            </a:r>
            <a:endParaRPr lang="en-US" sz="1100" dirty="0"/>
          </a:p>
        </p:txBody>
      </p:sp>
      <p:sp>
        <p:nvSpPr>
          <p:cNvPr id="14" name="Oval 13"/>
          <p:cNvSpPr/>
          <p:nvPr/>
        </p:nvSpPr>
        <p:spPr>
          <a:xfrm>
            <a:off x="7758684" y="2292592"/>
            <a:ext cx="1066800" cy="1039368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American Revolution</a:t>
            </a:r>
            <a:endParaRPr lang="en-US" sz="900" dirty="0"/>
          </a:p>
        </p:txBody>
      </p:sp>
      <p:sp>
        <p:nvSpPr>
          <p:cNvPr id="17" name="Oval 16"/>
          <p:cNvSpPr/>
          <p:nvPr/>
        </p:nvSpPr>
        <p:spPr>
          <a:xfrm>
            <a:off x="2057400" y="784098"/>
            <a:ext cx="1143000" cy="1130046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Reconstruction</a:t>
            </a:r>
            <a:endParaRPr lang="en-US" sz="1100" dirty="0"/>
          </a:p>
        </p:txBody>
      </p:sp>
      <p:sp>
        <p:nvSpPr>
          <p:cNvPr id="18" name="Right Arrow 17"/>
          <p:cNvSpPr/>
          <p:nvPr/>
        </p:nvSpPr>
        <p:spPr>
          <a:xfrm rot="1238779">
            <a:off x="5058156" y="86448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 rot="2131158">
            <a:off x="6831550" y="186385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 rot="5400000">
            <a:off x="8093964" y="3669855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 rot="8312296">
            <a:off x="7003525" y="551306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 rot="10989769">
            <a:off x="5071957" y="6033515"/>
            <a:ext cx="76894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 rot="11265660">
            <a:off x="2976467" y="603351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 rot="12473003">
            <a:off x="964519" y="524027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 rot="16200000">
            <a:off x="73151" y="336956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5"/>
          <p:cNvSpPr/>
          <p:nvPr/>
        </p:nvSpPr>
        <p:spPr>
          <a:xfrm rot="19691285">
            <a:off x="1066800" y="158648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57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26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Adam</dc:creator>
  <cp:lastModifiedBy>Adam</cp:lastModifiedBy>
  <cp:revision>5</cp:revision>
  <dcterms:created xsi:type="dcterms:W3CDTF">2012-04-10T18:42:34Z</dcterms:created>
  <dcterms:modified xsi:type="dcterms:W3CDTF">2012-05-07T13:30:23Z</dcterms:modified>
</cp:coreProperties>
</file>